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86475" autoAdjust="0"/>
  </p:normalViewPr>
  <p:slideViewPr>
    <p:cSldViewPr>
      <p:cViewPr>
        <p:scale>
          <a:sx n="100" d="100"/>
          <a:sy n="100" d="100"/>
        </p:scale>
        <p:origin x="-1260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140" y="1043195"/>
            <a:ext cx="8454498" cy="441589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орядок оказания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гарантированного объема бесплатной медицинской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помощи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для медицинских работников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458" y="1759068"/>
            <a:ext cx="1965285" cy="781275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/>
        </p:spPr>
      </p:pic>
      <p:sp>
        <p:nvSpPr>
          <p:cNvPr id="6" name="Прямоугольник 5"/>
          <p:cNvSpPr/>
          <p:nvPr/>
        </p:nvSpPr>
        <p:spPr>
          <a:xfrm>
            <a:off x="346820" y="1794031"/>
            <a:ext cx="1944216" cy="101566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СКОРАЯ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МЕДИЦИНСКАЯ ПОМОЩЬ И САНИТАРНАЯ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АВИАЦИЯ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1769532"/>
            <a:ext cx="2088231" cy="86177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b="1" dirty="0" smtClean="0">
                <a:latin typeface="Times New Roman"/>
                <a:ea typeface="Calibri"/>
                <a:cs typeface="Times New Roman"/>
              </a:rPr>
              <a:t>АМБУЛАТОРНО-ПОЛИКЛИНИЧЕСКАЯ ПОМОЩЬ </a:t>
            </a:r>
          </a:p>
          <a:p>
            <a:pPr>
              <a:spcAft>
                <a:spcPts val="0"/>
              </a:spcAft>
            </a:pP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64088" y="1916833"/>
            <a:ext cx="1584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СТАЦИОНАРНАЯ ПОМОЩЬ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36295" y="1759068"/>
            <a:ext cx="1656185" cy="646331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СТАЦИОНАРО-ЗАМЕЩАЮЩАЯ ПОМОЩЬ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974429" y="1484783"/>
            <a:ext cx="420344" cy="245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889266" y="1484782"/>
            <a:ext cx="340643" cy="245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3396106" y="1484784"/>
            <a:ext cx="418204" cy="2936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040520" y="1484784"/>
            <a:ext cx="435135" cy="3092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3192732"/>
            <a:ext cx="1967508" cy="281615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круглосуточная экстренная медицинская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помощь взрослому и детскому населению при угрожающих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жизни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Министра здравоохранения Республики Казахстан от 26 июня 2013 года № 365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«Об утверждении стандартов организации оказания скорой медицинской помощи и медицинской помощи в форме санитарной авиации в Республике Казахстан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1095750" y="2809694"/>
            <a:ext cx="451914" cy="383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11760" y="2918460"/>
            <a:ext cx="2823020" cy="378565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1) обеспечение доступности и качества медицинской помощи;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) оказание доврачебной, квалифицированной, специализированной и высокоспециализированной медицинской помощи населению;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3) организация и осуществление динамического наблюдения за лицами, страдающими хроническими заболеваниями;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4) обеспечение лекарственными средствами в рамках ГОБМП;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скрининговые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исследования на раннее выявление заболеваний;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) иммунизацию против основных инфекционных заболеваний;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7) обслуживание вызовов на дому 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) проведение разъяснительной работы среди населения о профилактике заболеваний и формировании здорового образа жизни;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9) оказание психологической помощи и специальных социальных услуг прикрепленному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населению и т.д.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(приказ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 Министра здравоохранения Республики Казахстан от 17 августа 2013 года № 479).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260279" y="2918460"/>
            <a:ext cx="2264050" cy="378565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1) прием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и регистрация пациентов в приемном отделении стационара (в рабочее время в течение 30 минут с момента обращения);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2) оказание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квалифицированной, специализированной и высокоспециализированной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мед.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помощи с круглосуточным медицинским наблюдением;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3) при затруднении в идентификации диагноза, неэффективности проводимого лечения организовать консультацию (осмотр пациента специалистом более высокой квалификации или другого профиля) или консилиум с проведением дополнительного обследования пациента включая специалиста республиканского уровня (приказа Министра здравоохранения и социального развития Республики Казахстан от 29 сентября 2015 года № 761 «Об утверждении Правил оказания стационарной помощи» 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5992800" y="2530434"/>
            <a:ext cx="383603" cy="3328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3425972" y="2619526"/>
            <a:ext cx="497955" cy="2836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632339" y="2918460"/>
            <a:ext cx="1511661" cy="270843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оказание 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доврачебной, квалифицированной, специализированной и высокоспециализированной медицинской помощи с медицинским наблюдением (приказ Министра здравоохранения и социального развития Республики Казахстан от 17 августа 2015 года № 669 «Об утверждении Правил оказания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стационарозамещающей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помощи»).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884319"/>
              </p:ext>
            </p:extLst>
          </p:nvPr>
        </p:nvGraphicFramePr>
        <p:xfrm>
          <a:off x="6404620" y="4242"/>
          <a:ext cx="2736304" cy="1008112"/>
        </p:xfrm>
        <a:graphic>
          <a:graphicData uri="http://schemas.openxmlformats.org/drawingml/2006/table">
            <a:tbl>
              <a:tblPr firstRow="1" firstCol="1" bandRow="1"/>
              <a:tblGrid>
                <a:gridCol w="2736304"/>
              </a:tblGrid>
              <a:tr h="10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УТВЕРЖДАЮ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Руководитель Управления </a:t>
                      </a:r>
                      <a:r>
                        <a:rPr lang="kk-KZ" sz="1000" b="1" i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здравоохранения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Восточно-Казахстанской области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_______________</a:t>
                      </a:r>
                      <a:r>
                        <a:rPr lang="ru-RU" sz="1000" b="1" i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Шоранов</a:t>
                      </a:r>
                      <a:r>
                        <a:rPr lang="ru-RU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М.Е.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_______________2017 года</a:t>
                      </a:r>
                      <a:endParaRPr lang="ru-RU" sz="100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266" y="2415655"/>
            <a:ext cx="463964" cy="44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7684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316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Порядок оказания гарантированного объема бесплатной медицинской помощи для медицинских работников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avalon213</dc:creator>
  <cp:lastModifiedBy>avalon213</cp:lastModifiedBy>
  <cp:revision>40</cp:revision>
  <cp:lastPrinted>2017-07-28T06:20:23Z</cp:lastPrinted>
  <dcterms:created xsi:type="dcterms:W3CDTF">2017-07-01T05:24:23Z</dcterms:created>
  <dcterms:modified xsi:type="dcterms:W3CDTF">2017-08-09T04:31:36Z</dcterms:modified>
</cp:coreProperties>
</file>